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71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8" autoAdjust="0"/>
    <p:restoredTop sz="92007" autoAdjust="0"/>
  </p:normalViewPr>
  <p:slideViewPr>
    <p:cSldViewPr>
      <p:cViewPr>
        <p:scale>
          <a:sx n="90" d="100"/>
          <a:sy n="90" d="100"/>
        </p:scale>
        <p:origin x="-1688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vous</a:t>
            </a:r>
            <a:r>
              <a:rPr lang="en-US" sz="3600" dirty="0" smtClean="0"/>
              <a:t> la parole!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C’était comment ton weekend?</a:t>
            </a:r>
            <a:endParaRPr lang="fr-FR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C’était comment ton weekend?</a:t>
            </a:r>
          </a:p>
          <a:p>
            <a:r>
              <a:rPr lang="fr-FR" dirty="0" smtClean="0"/>
              <a:t>Est-ce que tu étais de bonne humeur ou de mauvaise humeur?</a:t>
            </a:r>
          </a:p>
          <a:p>
            <a:r>
              <a:rPr lang="fr-FR" dirty="0" smtClean="0"/>
              <a:t>Est-ce que tu avais beaucoup de devoirs?</a:t>
            </a:r>
          </a:p>
          <a:p>
            <a:r>
              <a:rPr lang="fr-FR" dirty="0" smtClean="0"/>
              <a:t>Qu’est-ce que tu faisais samedi après-midi?</a:t>
            </a:r>
          </a:p>
          <a:p>
            <a:r>
              <a:rPr lang="fr-FR" dirty="0" smtClean="0"/>
              <a:t>Qu’est-ce que tu faisais dimanche </a:t>
            </a:r>
            <a:r>
              <a:rPr lang="fr-FR" smtClean="0"/>
              <a:t>soir?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442014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1695</TotalTime>
  <Words>79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Theme16</vt:lpstr>
      <vt:lpstr>Français 3 – Unité 3</vt:lpstr>
      <vt:lpstr>C’était comment ton weekend?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113</cp:revision>
  <dcterms:created xsi:type="dcterms:W3CDTF">2006-02-03T00:08:49Z</dcterms:created>
  <dcterms:modified xsi:type="dcterms:W3CDTF">2014-03-03T16:01:42Z</dcterms:modified>
</cp:coreProperties>
</file>